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258" r:id="rId2"/>
    <p:sldId id="261" r:id="rId3"/>
    <p:sldId id="263" r:id="rId4"/>
    <p:sldId id="264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iwIgsM3IInNC7IAEmpXvjC6uhY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5D0EDA-7DB7-4499-ACAF-B607AEF1F999}">
  <a:tblStyle styleId="{025D0EDA-7DB7-4499-ACAF-B607AEF1F999}" styleName="Table_0">
    <a:wholeTbl>
      <a:tcTxStyle>
        <a:font>
          <a:latin typeface="Arial"/>
          <a:ea typeface="Arial"/>
          <a:cs typeface="Arial"/>
        </a:font>
        <a:schemeClr val="tx1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96" autoAdjust="0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12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342743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2188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138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5713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40793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6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/>
          <p:nvPr/>
        </p:nvSpPr>
        <p:spPr>
          <a:xfrm>
            <a:off x="2146183" y="2823358"/>
            <a:ext cx="7588333" cy="1211283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chemeClr val="lt1"/>
              </a:buClr>
              <a:buSzPts val="450"/>
            </a:pPr>
            <a:r>
              <a:rPr lang="es-ES" sz="1800" dirty="0">
                <a:solidFill>
                  <a:schemeClr val="lt1"/>
                </a:solidFill>
              </a:rPr>
              <a:t>CF06_3_Slider </a:t>
            </a:r>
            <a:r>
              <a:rPr lang="es-ES" sz="1800" dirty="0" err="1">
                <a:solidFill>
                  <a:schemeClr val="lt1"/>
                </a:solidFill>
              </a:rPr>
              <a:t>B_tipos</a:t>
            </a:r>
            <a:r>
              <a:rPr lang="es-ES" sz="1800" dirty="0">
                <a:solidFill>
                  <a:schemeClr val="lt1"/>
                </a:solidFill>
              </a:rPr>
              <a:t> demostraciones 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www.freepik.es</a:t>
            </a:r>
            <a:r>
              <a:rPr lang="es-ES" sz="1200" dirty="0">
                <a:solidFill>
                  <a:schemeClr val="dk1"/>
                </a:solidFill>
              </a:rPr>
              <a:t>/foto-gratis/hombre-joven-mujer-ventas-eligiendo-azulejos-mercado-construccion_14492423.htm?query=vendedor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12CF1D73-EE63-764B-AAAB-33BF89014407}"/>
              </a:ext>
            </a:extLst>
          </p:cNvPr>
          <p:cNvSpPr/>
          <p:nvPr/>
        </p:nvSpPr>
        <p:spPr>
          <a:xfrm>
            <a:off x="623299" y="2518307"/>
            <a:ext cx="375349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dirty="0"/>
              <a:t>Son demostraciones rápidas que el agente de ventas o representante realiza con una persona. Generalmente son detalladas, pues tiene la oportunidad de hablar de todas las características del producto.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D262EBF-1E2E-0B4F-A0E4-7D60F160D9DE}"/>
              </a:ext>
            </a:extLst>
          </p:cNvPr>
          <p:cNvSpPr/>
          <p:nvPr/>
        </p:nvSpPr>
        <p:spPr>
          <a:xfrm>
            <a:off x="623299" y="2067424"/>
            <a:ext cx="25523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b="1" dirty="0"/>
              <a:t>Demostraciones </a:t>
            </a:r>
            <a:r>
              <a:rPr lang="es-ES_tradnl" b="1" dirty="0" smtClean="0"/>
              <a:t>uno a uno</a:t>
            </a:r>
            <a:endParaRPr lang="es-ES_tradnl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8D4D8CA-0C6A-5B4B-8248-79F2FF18773E}"/>
              </a:ext>
            </a:extLst>
          </p:cNvPr>
          <p:cNvSpPr txBox="1"/>
          <p:nvPr/>
        </p:nvSpPr>
        <p:spPr>
          <a:xfrm>
            <a:off x="3554859" y="3817425"/>
            <a:ext cx="433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1/3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7006EDB-5B4F-EA4C-AB42-F638EAE82F12}"/>
              </a:ext>
            </a:extLst>
          </p:cNvPr>
          <p:cNvSpPr/>
          <p:nvPr/>
        </p:nvSpPr>
        <p:spPr>
          <a:xfrm>
            <a:off x="3987991" y="3808895"/>
            <a:ext cx="306607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b="1" dirty="0">
                <a:solidFill>
                  <a:srgbClr val="7030A0"/>
                </a:solidFill>
              </a:rPr>
              <a:t>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C073F49-915A-C94F-80A5-3B41833B4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920" y="1972637"/>
            <a:ext cx="3302132" cy="21996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7A36C28-6CBC-CF44-B665-404863178095}"/>
              </a:ext>
            </a:extLst>
          </p:cNvPr>
          <p:cNvSpPr txBox="1"/>
          <p:nvPr/>
        </p:nvSpPr>
        <p:spPr>
          <a:xfrm>
            <a:off x="8436333" y="965771"/>
            <a:ext cx="354333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Favor adecuar contenido a la referencia: Slider B. En total son tres pasos de slider.</a:t>
            </a:r>
          </a:p>
          <a:p>
            <a:endParaRPr lang="es-ES_tradnl" dirty="0"/>
          </a:p>
          <a:p>
            <a:r>
              <a:rPr lang="es-ES_tradnl" dirty="0"/>
              <a:t>Esta diapositiva corresponde al slider No 1.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unsplash.com</a:t>
            </a:r>
            <a:r>
              <a:rPr lang="es-ES" sz="1200" dirty="0">
                <a:solidFill>
                  <a:schemeClr val="dk1"/>
                </a:solidFill>
              </a:rPr>
              <a:t>/</a:t>
            </a:r>
            <a:r>
              <a:rPr lang="es-ES" sz="1200" dirty="0" err="1">
                <a:solidFill>
                  <a:schemeClr val="dk1"/>
                </a:solidFill>
              </a:rPr>
              <a:t>photos</a:t>
            </a:r>
            <a:r>
              <a:rPr lang="es-ES" sz="1200" dirty="0">
                <a:solidFill>
                  <a:schemeClr val="dk1"/>
                </a:solidFill>
              </a:rPr>
              <a:t>/AfgJpWQH4lw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12CF1D73-EE63-764B-AAAB-33BF89014407}"/>
              </a:ext>
            </a:extLst>
          </p:cNvPr>
          <p:cNvSpPr/>
          <p:nvPr/>
        </p:nvSpPr>
        <p:spPr>
          <a:xfrm>
            <a:off x="489734" y="2508033"/>
            <a:ext cx="408226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dirty="0"/>
              <a:t>Una demostración </a:t>
            </a:r>
            <a:r>
              <a:rPr lang="es-ES_tradnl" i="1" dirty="0" err="1"/>
              <a:t>express</a:t>
            </a:r>
            <a:r>
              <a:rPr lang="es-ES_tradnl" dirty="0"/>
              <a:t> se enfoca principalmente en una solución o beneficio específico del producto. Se realiza en lugares públicos, con pocos invitados y se desarrolla una experiencia rápida y sencilla. Lo importante es mantener la atención del usuario.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D262EBF-1E2E-0B4F-A0E4-7D60F160D9DE}"/>
              </a:ext>
            </a:extLst>
          </p:cNvPr>
          <p:cNvSpPr/>
          <p:nvPr/>
        </p:nvSpPr>
        <p:spPr>
          <a:xfrm>
            <a:off x="489735" y="2070689"/>
            <a:ext cx="23038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b="1" dirty="0"/>
              <a:t>Demostraciones </a:t>
            </a:r>
            <a:r>
              <a:rPr lang="es-ES_tradnl" b="1" i="1" dirty="0" err="1"/>
              <a:t>express</a:t>
            </a:r>
            <a:endParaRPr lang="es-ES_tradnl" b="1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8D4D8CA-0C6A-5B4B-8248-79F2FF18773E}"/>
              </a:ext>
            </a:extLst>
          </p:cNvPr>
          <p:cNvSpPr txBox="1"/>
          <p:nvPr/>
        </p:nvSpPr>
        <p:spPr>
          <a:xfrm>
            <a:off x="3073604" y="3893028"/>
            <a:ext cx="433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2/3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7006EDB-5B4F-EA4C-AB42-F638EAE82F12}"/>
              </a:ext>
            </a:extLst>
          </p:cNvPr>
          <p:cNvSpPr/>
          <p:nvPr/>
        </p:nvSpPr>
        <p:spPr>
          <a:xfrm>
            <a:off x="3900285" y="3893028"/>
            <a:ext cx="306607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b="1" dirty="0">
                <a:solidFill>
                  <a:srgbClr val="7030A0"/>
                </a:solidFill>
              </a:rPr>
              <a:t>&gt;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8976EAE-3088-D947-8155-17CC72CD18E1}"/>
              </a:ext>
            </a:extLst>
          </p:cNvPr>
          <p:cNvSpPr/>
          <p:nvPr/>
        </p:nvSpPr>
        <p:spPr>
          <a:xfrm>
            <a:off x="3535178" y="3893028"/>
            <a:ext cx="306607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b="1" dirty="0">
                <a:solidFill>
                  <a:srgbClr val="7030A0"/>
                </a:solidFill>
              </a:rPr>
              <a:t>&lt;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2D952D4-CD20-0849-A2FB-477463F22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499" y="2070689"/>
            <a:ext cx="3197832" cy="21318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6F1A6172-8924-6044-A86F-314C9394D61B}"/>
              </a:ext>
            </a:extLst>
          </p:cNvPr>
          <p:cNvSpPr/>
          <p:nvPr/>
        </p:nvSpPr>
        <p:spPr>
          <a:xfrm>
            <a:off x="8408716" y="1066168"/>
            <a:ext cx="36279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/>
              <a:t>Esta diapositiva corresponde al slider No 2.</a:t>
            </a:r>
          </a:p>
        </p:txBody>
      </p:sp>
    </p:spTree>
    <p:extLst>
      <p:ext uri="{BB962C8B-B14F-4D97-AF65-F5344CB8AC3E}">
        <p14:creationId xmlns:p14="http://schemas.microsoft.com/office/powerpoint/2010/main" val="3767821212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unsplash.com</a:t>
            </a:r>
            <a:r>
              <a:rPr lang="es-ES" sz="1200" dirty="0">
                <a:solidFill>
                  <a:schemeClr val="dk1"/>
                </a:solidFill>
              </a:rPr>
              <a:t>/</a:t>
            </a:r>
            <a:r>
              <a:rPr lang="es-ES" sz="1200" dirty="0" err="1">
                <a:solidFill>
                  <a:schemeClr val="dk1"/>
                </a:solidFill>
              </a:rPr>
              <a:t>photos</a:t>
            </a:r>
            <a:r>
              <a:rPr lang="es-ES" sz="1200" dirty="0">
                <a:solidFill>
                  <a:schemeClr val="dk1"/>
                </a:solidFill>
              </a:rPr>
              <a:t>/EVgsAbL51Rk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12CF1D73-EE63-764B-AAAB-33BF89014407}"/>
              </a:ext>
            </a:extLst>
          </p:cNvPr>
          <p:cNvSpPr/>
          <p:nvPr/>
        </p:nvSpPr>
        <p:spPr>
          <a:xfrm>
            <a:off x="623298" y="2518307"/>
            <a:ext cx="408226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dirty="0" smtClean="0"/>
              <a:t>Se organizan </a:t>
            </a:r>
            <a:r>
              <a:rPr lang="es-ES_tradnl" dirty="0"/>
              <a:t>con grupos medianos o grandes que pueden pertenecer a un sector específico, por ejemplo, construcción, gastronómico, textil, etc. Aquí se enfoca en alguna funcionalidad del producto, de acuerdo con el sector invitado.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D262EBF-1E2E-0B4F-A0E4-7D60F160D9DE}"/>
              </a:ext>
            </a:extLst>
          </p:cNvPr>
          <p:cNvSpPr/>
          <p:nvPr/>
        </p:nvSpPr>
        <p:spPr>
          <a:xfrm>
            <a:off x="598452" y="2080963"/>
            <a:ext cx="24529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b="1" dirty="0"/>
              <a:t>Demostraciones temáticas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8D4D8CA-0C6A-5B4B-8248-79F2FF18773E}"/>
              </a:ext>
            </a:extLst>
          </p:cNvPr>
          <p:cNvSpPr txBox="1"/>
          <p:nvPr/>
        </p:nvSpPr>
        <p:spPr>
          <a:xfrm>
            <a:off x="3207168" y="3903302"/>
            <a:ext cx="433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3/3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8976EAE-3088-D947-8155-17CC72CD18E1}"/>
              </a:ext>
            </a:extLst>
          </p:cNvPr>
          <p:cNvSpPr/>
          <p:nvPr/>
        </p:nvSpPr>
        <p:spPr>
          <a:xfrm>
            <a:off x="3668742" y="3903302"/>
            <a:ext cx="306607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b="1" dirty="0">
                <a:solidFill>
                  <a:srgbClr val="7030A0"/>
                </a:solidFill>
              </a:rPr>
              <a:t>&lt;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6C73D019-932B-FF41-AD51-A6B6AB7A5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634" y="2260666"/>
            <a:ext cx="3042667" cy="171221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B983525-6B48-5741-82BB-29B292397FF7}"/>
              </a:ext>
            </a:extLst>
          </p:cNvPr>
          <p:cNvSpPr/>
          <p:nvPr/>
        </p:nvSpPr>
        <p:spPr>
          <a:xfrm>
            <a:off x="8408716" y="1066168"/>
            <a:ext cx="36279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/>
              <a:t>Esta diapositiva corresponde al slider No 3.</a:t>
            </a:r>
          </a:p>
        </p:txBody>
      </p:sp>
    </p:spTree>
    <p:extLst>
      <p:ext uri="{BB962C8B-B14F-4D97-AF65-F5344CB8AC3E}">
        <p14:creationId xmlns:p14="http://schemas.microsoft.com/office/powerpoint/2010/main" val="1456410265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212</Words>
  <Application>Microsoft Office PowerPoint</Application>
  <PresentationFormat>Panorámica</PresentationFormat>
  <Paragraphs>25</Paragraphs>
  <Slides>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7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CLAUDIA VASQUEZ</dc:creator>
  <cp:lastModifiedBy>JGOA</cp:lastModifiedBy>
  <cp:revision>28</cp:revision>
  <dcterms:modified xsi:type="dcterms:W3CDTF">2021-10-25T19:32:47Z</dcterms:modified>
</cp:coreProperties>
</file>